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3" r:id="rId4"/>
    <p:sldId id="304" r:id="rId5"/>
    <p:sldId id="297" r:id="rId6"/>
    <p:sldId id="299" r:id="rId7"/>
    <p:sldId id="306" r:id="rId8"/>
    <p:sldId id="301" r:id="rId9"/>
    <p:sldId id="305" r:id="rId10"/>
    <p:sldId id="303" r:id="rId11"/>
    <p:sldId id="307" r:id="rId12"/>
    <p:sldId id="280" r:id="rId13"/>
    <p:sldId id="286" r:id="rId14"/>
    <p:sldId id="282" r:id="rId15"/>
    <p:sldId id="284" r:id="rId16"/>
    <p:sldId id="269" r:id="rId17"/>
    <p:sldId id="270" r:id="rId18"/>
    <p:sldId id="271" r:id="rId19"/>
    <p:sldId id="277" r:id="rId20"/>
    <p:sldId id="263" r:id="rId21"/>
    <p:sldId id="264" r:id="rId22"/>
    <p:sldId id="265" r:id="rId23"/>
    <p:sldId id="266" r:id="rId24"/>
    <p:sldId id="267" r:id="rId25"/>
    <p:sldId id="268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00100" y="1357304"/>
            <a:ext cx="7215238" cy="207170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428742"/>
            <a:ext cx="7315224" cy="197406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Формы культурно-просветительской деятельности в учреждениях культуры клубного типа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культ маршрут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987574"/>
            <a:ext cx="5659562" cy="3370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культ иаршру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700381"/>
            <a:ext cx="6264696" cy="3769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культ иаршру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700381"/>
            <a:ext cx="6264696" cy="3769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орнейчукСЭ\Desktop\DSC_0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4804" y="710966"/>
            <a:ext cx="5875586" cy="3723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esktop\культ маршрут 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843558"/>
            <a:ext cx="6307634" cy="3770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esktop\культ маршрут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84083"/>
            <a:ext cx="6092750" cy="3776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КорнейчукСЭ\Desktop\DSC_0123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8652" y="853200"/>
            <a:ext cx="5686695" cy="3639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КорнейчукСЭ\Desktop\DSC_01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773746"/>
            <a:ext cx="6048672" cy="3795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культ маршрут 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771550"/>
            <a:ext cx="6021312" cy="3771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КорнейчукСЭ\Desktop\DSC_02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658880"/>
            <a:ext cx="5616624" cy="366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культ маршрут 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843558"/>
            <a:ext cx="5948734" cy="3613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КРАСНОЯРСК\комната сказок\ILMw-pVsl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849208"/>
            <a:ext cx="6451651" cy="3756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971600" y="4011910"/>
            <a:ext cx="7429552" cy="5893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7340" y="4117571"/>
            <a:ext cx="7818072" cy="37804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Камерный формат для семейного соучастия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E:\КРАСНОЯРСК\комната сказок\n6DZcBAWD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3107" y="915566"/>
            <a:ext cx="5157786" cy="303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КРАСНОЯРСК\комната сказок\vmEeZWkOJ5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5765" y="915566"/>
            <a:ext cx="2816292" cy="1912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E:\КРАСНОЯРСК\комната сказок\CRh7dCj9ZJ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003798"/>
            <a:ext cx="2813993" cy="1628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E:\КРАСНОЯРСК\комната сказок\RTg17hgO_F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987574"/>
            <a:ext cx="4806929" cy="3298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107653" y="2095512"/>
            <a:ext cx="2928958" cy="5536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4607" y="2114740"/>
            <a:ext cx="3713616" cy="32403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Где у нее кнопка?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КРАСНОЯРСК\комната сказок\2WGU-J7mk0w.jpg"/>
          <p:cNvPicPr>
            <a:picLocks noChangeAspect="1" noChangeArrowheads="1"/>
          </p:cNvPicPr>
          <p:nvPr/>
        </p:nvPicPr>
        <p:blipFill>
          <a:blip r:embed="rId3" cstate="print"/>
          <a:srcRect t="4295" b="9814"/>
          <a:stretch>
            <a:fillRect/>
          </a:stretch>
        </p:blipFill>
        <p:spPr bwMode="auto">
          <a:xfrm>
            <a:off x="5484160" y="2837170"/>
            <a:ext cx="1552451" cy="1780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E:\КРАСНОЯРСК\комната сказок\IAXQEshlRf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806" y="483518"/>
            <a:ext cx="2694784" cy="1474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E:\КРАСНОЯРСК\комната сказок\-xyqeaGJpAA.jpg"/>
          <p:cNvPicPr>
            <a:picLocks noChangeAspect="1" noChangeArrowheads="1"/>
          </p:cNvPicPr>
          <p:nvPr/>
        </p:nvPicPr>
        <p:blipFill>
          <a:blip r:embed="rId5" cstate="print"/>
          <a:srcRect t="11203"/>
          <a:stretch>
            <a:fillRect/>
          </a:stretch>
        </p:blipFill>
        <p:spPr bwMode="auto">
          <a:xfrm>
            <a:off x="539552" y="1040466"/>
            <a:ext cx="3232038" cy="3593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643174" y="160717"/>
            <a:ext cx="3714776" cy="5893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026" name="Picture 2" descr="C:\Users\Наталья\Desktop\КРАСНОЯРСК\Фестиваль сказок\IMG_7387.JPG"/>
          <p:cNvPicPr>
            <a:picLocks noChangeAspect="1" noChangeArrowheads="1"/>
          </p:cNvPicPr>
          <p:nvPr/>
        </p:nvPicPr>
        <p:blipFill>
          <a:blip r:embed="rId3" cstate="print"/>
          <a:srcRect l="6155" t="2014" r="23060"/>
          <a:stretch>
            <a:fillRect/>
          </a:stretch>
        </p:blipFill>
        <p:spPr bwMode="auto">
          <a:xfrm>
            <a:off x="4357686" y="1232288"/>
            <a:ext cx="4456542" cy="3331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 descr="C:\Users\Наталья\Desktop\КРАСНОЯРСК\Фестиваль сказок\IMG_74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99114" y="1272472"/>
            <a:ext cx="3616551" cy="3214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285720" y="285734"/>
            <a:ext cx="8507288" cy="37804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«ФЕСТИВАЛЬ СКАЗОК»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547568" y="2714626"/>
            <a:ext cx="5786478" cy="6353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3478" y="2714626"/>
            <a:ext cx="7234604" cy="1023549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Всероссийский фестиваль народной росписи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«Расписная суббота»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913531"/>
            <a:ext cx="1489655" cy="1649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142525"/>
            <a:ext cx="4071966" cy="243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C:\Users\user\Desktop\ПДНТ\2022\Краасноярск\IMG_30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7154" y="843558"/>
            <a:ext cx="1253917" cy="1649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107106"/>
            <a:ext cx="1328092" cy="1493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2" y="2778514"/>
            <a:ext cx="1584176" cy="1782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91819" y="3409616"/>
            <a:ext cx="2117420" cy="1161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53555" y="3472976"/>
            <a:ext cx="1055685" cy="1187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16447" y="3349937"/>
            <a:ext cx="1143008" cy="1280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846317"/>
            <a:ext cx="3015744" cy="3718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6970" y="999913"/>
            <a:ext cx="3483311" cy="3145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молодежб2.jpg"/>
          <p:cNvPicPr>
            <a:picLocks noChangeAspect="1" noChangeArrowheads="1"/>
          </p:cNvPicPr>
          <p:nvPr/>
        </p:nvPicPr>
        <p:blipFill>
          <a:blip r:embed="rId3" cstate="print"/>
          <a:srcRect l="19178"/>
          <a:stretch>
            <a:fillRect/>
          </a:stretch>
        </p:blipFill>
        <p:spPr bwMode="auto">
          <a:xfrm>
            <a:off x="1547664" y="356413"/>
            <a:ext cx="3094338" cy="221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User\Desktop\молодеж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719319"/>
            <a:ext cx="3524401" cy="1821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User\Desktop\моложежь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923678"/>
            <a:ext cx="4087702" cy="2236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Pictures\кубики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452" y="2211710"/>
            <a:ext cx="5429288" cy="2250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User\Pictures\куби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910817"/>
            <a:ext cx="3244827" cy="1893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225146" y="928676"/>
            <a:ext cx="3571900" cy="8572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32303" y="1003361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«Три в ряд»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Pictures\мемор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55726"/>
            <a:ext cx="4684927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User\Pictures\мемори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878651"/>
            <a:ext cx="3702099" cy="1837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979124" y="1059582"/>
            <a:ext cx="3571900" cy="8572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00595" y="1059582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Мемори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рамка.JPG"/>
          <p:cNvPicPr>
            <a:picLocks noChangeAspect="1" noChangeArrowheads="1"/>
          </p:cNvPicPr>
          <p:nvPr/>
        </p:nvPicPr>
        <p:blipFill>
          <a:blip r:embed="rId3" cstate="print"/>
          <a:srcRect l="26624" t="4348" r="29059"/>
          <a:stretch>
            <a:fillRect/>
          </a:stretch>
        </p:blipFill>
        <p:spPr bwMode="auto">
          <a:xfrm>
            <a:off x="5947696" y="1059582"/>
            <a:ext cx="2584902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Users\User\Pictures\рамка 2.JPG"/>
          <p:cNvPicPr>
            <a:picLocks noChangeAspect="1" noChangeArrowheads="1"/>
          </p:cNvPicPr>
          <p:nvPr/>
        </p:nvPicPr>
        <p:blipFill>
          <a:blip r:embed="rId4" cstate="print"/>
          <a:srcRect l="8181" r="14090"/>
          <a:stretch>
            <a:fillRect/>
          </a:stretch>
        </p:blipFill>
        <p:spPr bwMode="auto">
          <a:xfrm>
            <a:off x="1763688" y="2355726"/>
            <a:ext cx="3143272" cy="2006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35060" y="699542"/>
            <a:ext cx="4000528" cy="13751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31593" y="641148"/>
            <a:ext cx="3571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Создай свой портрет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063611" y="891956"/>
            <a:ext cx="2500330" cy="10179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pic>
        <p:nvPicPr>
          <p:cNvPr id="4098" name="Picture 2" descr="C:\Users\User\Pictures\паз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449" y="2478126"/>
            <a:ext cx="3815333" cy="1965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User\Pictures\пазл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891956"/>
            <a:ext cx="3884442" cy="1957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063611" y="952506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Пазлы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Pictures\пословиц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884" y="2067694"/>
            <a:ext cx="3099764" cy="145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User\Pictures\пословица 3.JPG"/>
          <p:cNvPicPr>
            <a:picLocks noChangeAspect="1" noChangeArrowheads="1"/>
          </p:cNvPicPr>
          <p:nvPr/>
        </p:nvPicPr>
        <p:blipFill>
          <a:blip r:embed="rId4" cstate="print"/>
          <a:srcRect l="1405"/>
          <a:stretch>
            <a:fillRect/>
          </a:stretch>
        </p:blipFill>
        <p:spPr bwMode="auto">
          <a:xfrm>
            <a:off x="4089188" y="2507158"/>
            <a:ext cx="4374726" cy="208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Users\User\Pictures\пословиц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9188" y="524410"/>
            <a:ext cx="3567909" cy="1817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857238"/>
            <a:ext cx="3571900" cy="7143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1472" y="785800"/>
            <a:ext cx="3071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Пословицы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Натали\Desktop\Главная 1920_1080 без м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05039" y="142858"/>
            <a:ext cx="2500330" cy="7858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pic>
        <p:nvPicPr>
          <p:cNvPr id="6147" name="Picture 3" descr="C:\Users\User\Pictures\тесты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9949" y="1131590"/>
            <a:ext cx="6450509" cy="328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19287" y="107139"/>
            <a:ext cx="3071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Тесты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46</Words>
  <Application>Microsoft Office PowerPoint</Application>
  <PresentationFormat>Экран (16:9)</PresentationFormat>
  <Paragraphs>12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Формы культурно-просветительской деятельности в учреждениях культуры клубного типа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Дана Ольхина</dc:creator>
  <cp:lastModifiedBy>Натали</cp:lastModifiedBy>
  <cp:revision>27</cp:revision>
  <dcterms:created xsi:type="dcterms:W3CDTF">2022-12-07T03:48:02Z</dcterms:created>
  <dcterms:modified xsi:type="dcterms:W3CDTF">2022-12-08T16:13:20Z</dcterms:modified>
</cp:coreProperties>
</file>